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9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70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F6906-1A91-4F67-81CB-D9054F9599D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5F373-7259-4CB3-AE01-101D98E7F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3E8D7-105B-4F70-A116-F472B3FF95D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1A6BA-B64E-42BC-9F6C-F49B94318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8" y="666720"/>
            <a:ext cx="5643602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ПОРТФОЛИО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дошкольника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8" y="2809860"/>
            <a:ext cx="4929222" cy="307183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43050" y="5931107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Место для фото</a:t>
            </a:r>
            <a:endParaRPr lang="ru-RU" sz="1400" dirty="0">
              <a:solidFill>
                <a:schemeClr val="bg1">
                  <a:lumMod val="6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704" y="6609184"/>
            <a:ext cx="53285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Фамилия: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       Имя: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Начало:                                    Окончание: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Детский сад№104 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Каменск - Уральский            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72816" y="6897216"/>
            <a:ext cx="259228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72816" y="7473280"/>
            <a:ext cx="259228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628800" y="7977336"/>
            <a:ext cx="1575792" cy="838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437112" y="7977336"/>
            <a:ext cx="1575792" cy="838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075.radikal.ru/1002/12/31908edf65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1582317" y="1582317"/>
            <a:ext cx="9906000" cy="67413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0728" y="632520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 РАСТУ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196752" y="2072680"/>
          <a:ext cx="4572001" cy="3045936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85000"/>
                  </a:schemeClr>
                </a:solidFill>
                <a:tableStyleId>{073A0DAA-6AF3-43AB-8588-CEC1D06C72B9}</a:tableStyleId>
              </a:tblPr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 flipV="1">
            <a:off x="1196752" y="1496616"/>
            <a:ext cx="0" cy="360040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196752" y="5097016"/>
            <a:ext cx="5112568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20688" y="156862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см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77272" y="516902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лет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52736" y="51690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00808" y="51690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48880" y="51690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645024" y="51690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996952" y="51690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89240" y="51690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293096" y="51690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941168" y="51690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2696" y="4592960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92696" y="4232920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92696" y="3440832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92696" y="3800872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48680" y="2648744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48680" y="3008784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8680" y="2288704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1196752" y="6321152"/>
          <a:ext cx="4572001" cy="2675096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85000"/>
                  </a:schemeClr>
                </a:solidFill>
                <a:tableStyleId>{073A0DAA-6AF3-43AB-8588-CEC1D06C72B9}</a:tableStyleId>
              </a:tblPr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3" name="Прямая со стрелкой 42"/>
          <p:cNvCxnSpPr/>
          <p:nvPr/>
        </p:nvCxnSpPr>
        <p:spPr>
          <a:xfrm flipV="1">
            <a:off x="1196752" y="5673080"/>
            <a:ext cx="0" cy="345638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196752" y="8985448"/>
            <a:ext cx="5112568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20688" y="5673080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кг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877272" y="905745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лет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52736" y="90574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00808" y="90574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348880" y="90574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45024" y="90574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996952" y="90574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589240" y="90574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93096" y="90574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941168" y="90574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92696" y="8481392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92696" y="8121352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92696" y="7329264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92696" y="7689304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92696" y="6537176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92696" y="6897216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25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92696" y="6177136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35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764704" y="4736976"/>
            <a:ext cx="5328592" cy="44644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64704" y="704528"/>
            <a:ext cx="5328592" cy="72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4704" y="1640632"/>
            <a:ext cx="540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600" dirty="0"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785926" y="632520"/>
            <a:ext cx="31224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ОБО МНЕ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4704" y="1856656"/>
            <a:ext cx="547260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Я родился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(дата, место рождения)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История моего имени: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Домашний адрес:</a:t>
            </a:r>
          </a:p>
          <a:p>
            <a:endParaRPr lang="ru-RU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Гороскоп:</a:t>
            </a:r>
          </a:p>
          <a:p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Дома меня называют ласково: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428868" y="4167182"/>
            <a:ext cx="36706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857364" y="4524372"/>
            <a:ext cx="421484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57232" y="5095876"/>
            <a:ext cx="521497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214422" y="6453198"/>
            <a:ext cx="4445116" cy="27471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16" y="9167842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Место для фото</a:t>
            </a:r>
            <a:endParaRPr lang="ru-RU" sz="1200" dirty="0">
              <a:solidFill>
                <a:schemeClr val="bg1">
                  <a:lumMod val="65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857232" y="2144688"/>
            <a:ext cx="5236064" cy="1665304"/>
            <a:chOff x="857232" y="2144688"/>
            <a:chExt cx="5236064" cy="1665304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908720" y="2144688"/>
              <a:ext cx="5184576" cy="1093800"/>
              <a:chOff x="908720" y="2144688"/>
              <a:chExt cx="5184576" cy="1093800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3140968" y="2144688"/>
                <a:ext cx="29523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908720" y="2504728"/>
                <a:ext cx="518457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908720" y="2864768"/>
                <a:ext cx="518457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V="1">
                <a:off x="2786058" y="3224808"/>
                <a:ext cx="3307238" cy="1368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857232" y="3800872"/>
              <a:ext cx="5236064" cy="912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57232" y="3524240"/>
              <a:ext cx="521497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6" name="Прямая соединительная линия 45"/>
          <p:cNvCxnSpPr/>
          <p:nvPr/>
        </p:nvCxnSpPr>
        <p:spPr>
          <a:xfrm>
            <a:off x="3571876" y="5953132"/>
            <a:ext cx="250033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57232" y="4810124"/>
            <a:ext cx="521497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57232" y="5381628"/>
            <a:ext cx="521497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57232" y="5667380"/>
            <a:ext cx="521497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453299" y="632520"/>
            <a:ext cx="3951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МОЯ СЕМЬЯ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22" y="1666852"/>
            <a:ext cx="4536504" cy="302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04864" y="480898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Место для фото</a:t>
            </a:r>
            <a:endParaRPr lang="ru-RU" dirty="0">
              <a:solidFill>
                <a:schemeClr val="bg1">
                  <a:lumMod val="6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4704" y="5241032"/>
            <a:ext cx="54726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Мой папа :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Моя мама: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Ещё у меня есть: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988840" y="5529064"/>
            <a:ext cx="424847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08720" y="5817096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88840" y="6167446"/>
            <a:ext cx="424847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908720" y="8985448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420888" y="7113240"/>
            <a:ext cx="381642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08720" y="8553400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908720" y="8193360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908720" y="7833320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908720" y="7473280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908720" y="6453198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908720" y="9345488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4704" y="68252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Всей семьей мы …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428868" y="6810388"/>
            <a:ext cx="381642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amka-dlya-kartiny-a4-77-B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2428868" y="809596"/>
            <a:ext cx="1857388" cy="2321735"/>
          </a:xfrm>
          <a:prstGeom prst="rect">
            <a:avLst/>
          </a:prstGeom>
        </p:spPr>
      </p:pic>
      <p:pic>
        <p:nvPicPr>
          <p:cNvPr id="9" name="Рисунок 8" descr="ramka-dlya-kartiny-a4-77-B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 rot="5400000">
            <a:off x="946529" y="3220629"/>
            <a:ext cx="1857388" cy="2321735"/>
          </a:xfrm>
          <a:prstGeom prst="rect">
            <a:avLst/>
          </a:prstGeom>
        </p:spPr>
      </p:pic>
      <p:pic>
        <p:nvPicPr>
          <p:cNvPr id="10" name="Рисунок 9" descr="ramka-dlya-kartiny-a4-77-B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 rot="5400000">
            <a:off x="3911206" y="3220628"/>
            <a:ext cx="1857388" cy="2321735"/>
          </a:xfrm>
          <a:prstGeom prst="rect">
            <a:avLst/>
          </a:prstGeom>
        </p:spPr>
      </p:pic>
      <p:pic>
        <p:nvPicPr>
          <p:cNvPr id="11" name="Рисунок 10" descr="ramka-dlya-kartiny-a4-77-B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1643050" y="6631793"/>
            <a:ext cx="1857388" cy="2321735"/>
          </a:xfrm>
          <a:prstGeom prst="rect">
            <a:avLst/>
          </a:prstGeom>
        </p:spPr>
      </p:pic>
      <p:pic>
        <p:nvPicPr>
          <p:cNvPr id="12" name="Рисунок 11" descr="ramka-dlya-kartiny-a4-77-B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0" y="5667380"/>
            <a:ext cx="1857388" cy="2321735"/>
          </a:xfrm>
          <a:prstGeom prst="rect">
            <a:avLst/>
          </a:prstGeom>
        </p:spPr>
      </p:pic>
      <p:pic>
        <p:nvPicPr>
          <p:cNvPr id="13" name="Рисунок 12" descr="ramka-dlya-kartiny-a4-77-B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3357562" y="6631793"/>
            <a:ext cx="1857388" cy="2321735"/>
          </a:xfrm>
          <a:prstGeom prst="rect">
            <a:avLst/>
          </a:prstGeom>
        </p:spPr>
      </p:pic>
      <p:pic>
        <p:nvPicPr>
          <p:cNvPr id="14" name="Рисунок 13" descr="ramka-dlya-kartiny-a4-77-B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5000636" y="5560223"/>
            <a:ext cx="1857388" cy="23217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28868" y="2952736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Я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32" y="5095876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папа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9066" y="5095876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мама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7828026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дедушка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1612" y="8810652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бабушка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12" y="7739082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дедушка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562" y="8810652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бабушка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35792" y="95216"/>
            <a:ext cx="69295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Мое родословное древо</a:t>
            </a:r>
            <a:endParaRPr lang="ru-RU" sz="4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075.radikal.ru/1002/12/31908edf65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1518086" y="1646548"/>
            <a:ext cx="9777538" cy="674136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77514" y="632520"/>
            <a:ext cx="5502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МОИ УВЛЕЧЕНИЯ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22" y="1666852"/>
            <a:ext cx="4536504" cy="302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04864" y="480898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Место для фото</a:t>
            </a:r>
            <a:endParaRPr lang="ru-RU" dirty="0">
              <a:solidFill>
                <a:schemeClr val="bg1">
                  <a:lumMod val="6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704" y="5241032"/>
            <a:ext cx="54726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Я люблю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Я умею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Я хочу научиться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00808" y="5529064"/>
            <a:ext cx="453650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08720" y="5817096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628800" y="6177136"/>
            <a:ext cx="4608512" cy="96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08720" y="8985448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08720" y="7113240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08720" y="8553400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08720" y="8193360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88840" y="7833320"/>
            <a:ext cx="424847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140968" y="7473280"/>
            <a:ext cx="309634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08720" y="6453198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4704" y="718524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Когда я вырасту, я стану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428868" y="6810388"/>
            <a:ext cx="381642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4704" y="75452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потому что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075.radikal.ru/1002/12/31908edf65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1518084" y="1582318"/>
            <a:ext cx="9777538" cy="67413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20688" y="632520"/>
            <a:ext cx="56166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МОЙ ЛЮБИМЫЙ ДЕТСКИЙ САД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704" y="2504728"/>
            <a:ext cx="554461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Мои воспитатели: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Мои друзья в детском саду: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Мои любимые игрушки:</a:t>
            </a:r>
          </a:p>
          <a:p>
            <a:endParaRPr lang="ru-RU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Я люблю свой детский сад, потому что</a:t>
            </a:r>
          </a:p>
          <a:p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36712" y="4160912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996952" y="4520952"/>
            <a:ext cx="316835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14422" y="6453198"/>
            <a:ext cx="4445116" cy="27471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3116" y="9167842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Место для фото</a:t>
            </a:r>
            <a:endParaRPr lang="ru-RU" sz="1200" dirty="0">
              <a:solidFill>
                <a:schemeClr val="bg1">
                  <a:lumMod val="65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64704" y="2792760"/>
            <a:ext cx="5400600" cy="1080120"/>
            <a:chOff x="764704" y="2792760"/>
            <a:chExt cx="5400600" cy="1080120"/>
          </a:xfrm>
        </p:grpSpPr>
        <p:grpSp>
          <p:nvGrpSpPr>
            <p:cNvPr id="11" name="Группа 19"/>
            <p:cNvGrpSpPr/>
            <p:nvPr/>
          </p:nvGrpSpPr>
          <p:grpSpPr>
            <a:xfrm>
              <a:off x="764704" y="2792760"/>
              <a:ext cx="5400600" cy="301712"/>
              <a:chOff x="764704" y="2792760"/>
              <a:chExt cx="5400600" cy="301712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2492896" y="2792760"/>
                <a:ext cx="367240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764704" y="3080792"/>
                <a:ext cx="5400600" cy="1368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284984" y="3872880"/>
              <a:ext cx="288032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64704" y="3368824"/>
              <a:ext cx="54006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>
            <a:off x="4221088" y="5241032"/>
            <a:ext cx="194421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857232" y="4808984"/>
            <a:ext cx="5308072" cy="114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36712" y="5529064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36712" y="5817096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36712" y="6105128"/>
            <a:ext cx="53285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075.radikal.ru/1002/12/31908edf65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1518084" y="1582318"/>
            <a:ext cx="9777538" cy="67413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0728" y="632520"/>
            <a:ext cx="4896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МОИ ВПЕЧАТЛЕНИЯ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704" y="2504728"/>
            <a:ext cx="5472608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Мои любимые книги: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Я посещал(а)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endParaRPr lang="ru-RU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Интересные случаи: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60848" y="3872880"/>
            <a:ext cx="403244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08720" y="4160912"/>
            <a:ext cx="518457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08720" y="3368824"/>
            <a:ext cx="521497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14422" y="6453198"/>
            <a:ext cx="4445116" cy="27471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3116" y="9167842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Место для фото</a:t>
            </a:r>
            <a:endParaRPr lang="ru-RU" sz="1200" dirty="0">
              <a:solidFill>
                <a:schemeClr val="bg1">
                  <a:lumMod val="65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908720" y="2792760"/>
            <a:ext cx="5236064" cy="3033456"/>
            <a:chOff x="2873456" y="1568624"/>
            <a:chExt cx="5236064" cy="3033456"/>
          </a:xfrm>
        </p:grpSpPr>
        <p:grpSp>
          <p:nvGrpSpPr>
            <p:cNvPr id="11" name="Группа 19"/>
            <p:cNvGrpSpPr/>
            <p:nvPr/>
          </p:nvGrpSpPr>
          <p:grpSpPr>
            <a:xfrm>
              <a:off x="2873456" y="1568624"/>
              <a:ext cx="5199966" cy="1669864"/>
              <a:chOff x="2873456" y="1568624"/>
              <a:chExt cx="5199966" cy="1669864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745664" y="1568624"/>
                <a:ext cx="331236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2873456" y="3224808"/>
                <a:ext cx="5199966" cy="1368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2873456" y="4592960"/>
              <a:ext cx="5236064" cy="912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873456" y="3512840"/>
              <a:ext cx="521497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>
            <a:off x="2780928" y="5241032"/>
            <a:ext cx="33123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08720" y="3080792"/>
            <a:ext cx="521497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08720" y="5529064"/>
            <a:ext cx="521497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08720" y="6105128"/>
            <a:ext cx="521497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075.radikal.ru/1002/12/31908edf65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1518084" y="1582318"/>
            <a:ext cx="9777538" cy="67413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166" y="632520"/>
            <a:ext cx="42876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МОЁ ТВОРЧЕСТВО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28" name="Picture 4" descr="http://zaikinmir.ru/raskras/images/kraski/kraski-raskraski-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548680" y="2432720"/>
            <a:ext cx="5616624" cy="6843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075.radikal.ru/1002/12/31908edf65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1518084" y="1582318"/>
            <a:ext cx="9777538" cy="67413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0728" y="632520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МОИ НАГРАДЫ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21506" name="Picture 2" descr="http://razykrashkin.ru/files/kubok-umizum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rcRect t="7585"/>
          <a:stretch>
            <a:fillRect/>
          </a:stretch>
        </p:blipFill>
        <p:spPr bwMode="auto">
          <a:xfrm>
            <a:off x="637569" y="1928664"/>
            <a:ext cx="5644367" cy="7372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189</Words>
  <Application>Microsoft Office PowerPoint</Application>
  <PresentationFormat>Лист A4 (210x297 мм)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X64</dc:creator>
  <cp:lastModifiedBy>user24</cp:lastModifiedBy>
  <cp:revision>40</cp:revision>
  <dcterms:created xsi:type="dcterms:W3CDTF">2016-02-10T09:12:06Z</dcterms:created>
  <dcterms:modified xsi:type="dcterms:W3CDTF">2016-12-08T10:09:56Z</dcterms:modified>
</cp:coreProperties>
</file>