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9" r:id="rId5"/>
    <p:sldId id="261" r:id="rId6"/>
    <p:sldId id="263" r:id="rId7"/>
    <p:sldId id="264" r:id="rId8"/>
    <p:sldId id="265" r:id="rId9"/>
    <p:sldId id="267" r:id="rId10"/>
    <p:sldId id="266" r:id="rId11"/>
    <p:sldId id="268" r:id="rId1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70" y="-2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F6906-1A91-4F67-81CB-D9054F9599DE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5F373-7259-4CB3-AE01-101D98E7F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E8D7-105B-4F70-A116-F472B3FF95D4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1A6BA-B64E-42BC-9F6C-F49B9431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80" y="-47660"/>
            <a:ext cx="5929354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8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ru-RU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8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8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дошкольника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46" y="4738686"/>
            <a:ext cx="4929222" cy="307183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56" y="2738422"/>
            <a:ext cx="557216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фамилия    имя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Начало:  ______________   Окончание:  _______________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Детский сад№104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Каменск - Уральский          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эмблема но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581" y="1229748"/>
            <a:ext cx="1795691" cy="20087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0728" y="632520"/>
            <a:ext cx="49685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МОИ НАГРАДЫ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://razykrashkin.ru/files/kubok-umizumi.jpg"/>
          <p:cNvPicPr>
            <a:picLocks noChangeAspect="1" noChangeArrowheads="1"/>
          </p:cNvPicPr>
          <p:nvPr/>
        </p:nvPicPr>
        <p:blipFill>
          <a:blip r:embed="rId2" cstate="print"/>
          <a:srcRect l="19080" r="13841"/>
          <a:stretch>
            <a:fillRect/>
          </a:stretch>
        </p:blipFill>
        <p:spPr bwMode="auto">
          <a:xfrm>
            <a:off x="523679" y="2881298"/>
            <a:ext cx="604859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94" y="2666984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56" y="5310190"/>
            <a:ext cx="5429288" cy="36433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28604" y="407227"/>
            <a:ext cx="31224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ОБО МНЕ</a:t>
            </a:r>
            <a:endParaRPr lang="ru-RU" sz="4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704" y="2024042"/>
            <a:ext cx="547260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Я родился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(дата, место рождения) 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История моего имени: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_________________________________________________________________________________________________________________________________________________________________________________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Домашний адрес: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sz="7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Гороскоп: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_________________________________________________________________________________________________________________________________________________________________________________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Дома меня называют ласково: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214422" y="6706460"/>
            <a:ext cx="4445116" cy="274713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143116" y="9167842"/>
            <a:ext cx="2520280" cy="28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Monotype Corsiva" pitchFamily="66" charset="0"/>
              </a:rPr>
              <a:t>Место для фото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2" name="Рисунок 21" descr="05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29"/>
          <a:stretch>
            <a:fillRect/>
          </a:stretch>
        </p:blipFill>
        <p:spPr>
          <a:xfrm>
            <a:off x="4071942" y="0"/>
            <a:ext cx="2698723" cy="195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28604" y="523844"/>
            <a:ext cx="3596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МОЯ СЕМЬЯ</a:t>
            </a:r>
            <a:endParaRPr lang="ru-RU" sz="4800" b="1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422" y="2238356"/>
            <a:ext cx="4536504" cy="28814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0042" y="5241032"/>
            <a:ext cx="600079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Мой папа: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Моя мама: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</a:t>
            </a: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Ещё у меня есть: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</a:t>
            </a:r>
          </a:p>
          <a:p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Всей семьей мы …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42918" y="238092"/>
            <a:ext cx="5694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Мое родословное древо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ramka-dlya-kartiny-a4-77-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8" y="809596"/>
            <a:ext cx="1857388" cy="2321735"/>
          </a:xfrm>
          <a:prstGeom prst="rect">
            <a:avLst/>
          </a:prstGeom>
        </p:spPr>
      </p:pic>
      <p:pic>
        <p:nvPicPr>
          <p:cNvPr id="9" name="Рисунок 8" descr="ramka-dlya-kartiny-a4-77-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946529" y="3220629"/>
            <a:ext cx="1857388" cy="2321735"/>
          </a:xfrm>
          <a:prstGeom prst="rect">
            <a:avLst/>
          </a:prstGeom>
        </p:spPr>
      </p:pic>
      <p:pic>
        <p:nvPicPr>
          <p:cNvPr id="10" name="Рисунок 9" descr="ramka-dlya-kartiny-a4-77-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911206" y="3220628"/>
            <a:ext cx="1857388" cy="2321735"/>
          </a:xfrm>
          <a:prstGeom prst="rect">
            <a:avLst/>
          </a:prstGeom>
        </p:spPr>
      </p:pic>
      <p:pic>
        <p:nvPicPr>
          <p:cNvPr id="11" name="Рисунок 10" descr="ramka-dlya-kartiny-a4-77-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50" y="6631793"/>
            <a:ext cx="1857388" cy="2321735"/>
          </a:xfrm>
          <a:prstGeom prst="rect">
            <a:avLst/>
          </a:prstGeom>
        </p:spPr>
      </p:pic>
      <p:pic>
        <p:nvPicPr>
          <p:cNvPr id="12" name="Рисунок 11" descr="ramka-dlya-kartiny-a4-77-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667380"/>
            <a:ext cx="1857388" cy="2321735"/>
          </a:xfrm>
          <a:prstGeom prst="rect">
            <a:avLst/>
          </a:prstGeom>
        </p:spPr>
      </p:pic>
      <p:pic>
        <p:nvPicPr>
          <p:cNvPr id="13" name="Рисунок 12" descr="ramka-dlya-kartiny-a4-77-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62" y="6631793"/>
            <a:ext cx="1857388" cy="2321735"/>
          </a:xfrm>
          <a:prstGeom prst="rect">
            <a:avLst/>
          </a:prstGeom>
        </p:spPr>
      </p:pic>
      <p:pic>
        <p:nvPicPr>
          <p:cNvPr id="14" name="Рисунок 13" descr="ramka-dlya-kartiny-a4-77-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36" y="5560223"/>
            <a:ext cx="1857388" cy="23217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28868" y="2952736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__________________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32" y="5095876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папа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9066" y="5095876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мама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__________________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828026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дедушка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__________________</a:t>
            </a:r>
            <a:endParaRPr lang="ru-RU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1612" y="8810652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бабушка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__________________</a:t>
            </a:r>
            <a:endParaRPr lang="ru-RU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612" y="7739082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дедушка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__________________</a:t>
            </a:r>
            <a:endParaRPr lang="ru-RU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562" y="8810652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бабушка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__________________</a:t>
            </a:r>
            <a:endParaRPr lang="ru-RU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8" y="168630"/>
            <a:ext cx="32728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МОИ</a:t>
            </a:r>
          </a:p>
          <a:p>
            <a:r>
              <a:rPr lang="ru-RU" sz="48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УВЛЕЧЕНИЯ</a:t>
            </a:r>
            <a:endParaRPr lang="ru-RU" sz="48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90" y="2452670"/>
            <a:ext cx="3071834" cy="228601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42" y="5595375"/>
            <a:ext cx="59293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Я люблю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Я умею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Я хочу научиться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Когда я вырасту, я стану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 ,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потому что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________________________________________________________________________________________________________________________________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76" y="3095612"/>
            <a:ext cx="3000396" cy="221457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rId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14" y="666720"/>
            <a:ext cx="2889247" cy="2018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90" y="238092"/>
            <a:ext cx="56166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МОЙ ЛЮБИМЫЙ ДЕТСКИЙ САД</a:t>
            </a:r>
            <a:endParaRPr lang="ru-RU" sz="4800" b="1" dirty="0">
              <a:ln>
                <a:solidFill>
                  <a:srgbClr val="00206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80" y="2504728"/>
            <a:ext cx="58579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Мои воспитатели: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_____________________________________________________________________________________________________________________________________________________________________________________________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Мои друзья в детском саду: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______________________________________________________________________________________________________________________________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Мои любимые игрушки: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______________________________________________________________________________________________________________________________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Я люблю свой детский сад, потому что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______________________________________________________________________________________________________________________________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46" y="6310322"/>
            <a:ext cx="4714908" cy="28900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3116" y="895352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Monotype Corsiva" pitchFamily="66" charset="0"/>
              </a:rPr>
              <a:t>Место для фото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3" name="Рисунок 22" descr="0_bfe69_2978cf7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3958" y="309530"/>
            <a:ext cx="2024042" cy="202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66" y="309530"/>
            <a:ext cx="4896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ВПЕЧАТЛЕНИЯ</a:t>
            </a:r>
            <a:endParaRPr lang="ru-RU" sz="4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8" y="2381232"/>
            <a:ext cx="571504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Мои любимые книги: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____________________________________________________________________________________________________________________________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Я посещал(а)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endParaRPr lang="ru-RU" sz="7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Интересные случаи: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__________________________________________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22" y="6453198"/>
            <a:ext cx="4445116" cy="274713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54" y="895352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Monotype Corsiva" pitchFamily="66" charset="0"/>
              </a:rPr>
              <a:t>Место для фото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3" name="Рисунок 22" descr="mini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757" y="0"/>
            <a:ext cx="2592243" cy="2138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04" y="452406"/>
            <a:ext cx="4287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  РАСТУ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24744" y="2360712"/>
          <a:ext cx="4572001" cy="3045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0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124744" y="2000672"/>
            <a:ext cx="0" cy="338437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24744" y="5385048"/>
            <a:ext cx="5112568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48680" y="2144688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5264" y="5457056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0728" y="54570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8800" y="54570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76872" y="54570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3016" y="54570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4944" y="54570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17232" y="54570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21088" y="54570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69160" y="54570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0688" y="488099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0688" y="452095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0688" y="3728864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0688" y="4088904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6672" y="2936776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6672" y="3296816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6672" y="2576736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124744" y="6465168"/>
          <a:ext cx="4572001" cy="2675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0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Прямая со стрелкой 28"/>
          <p:cNvCxnSpPr/>
          <p:nvPr/>
        </p:nvCxnSpPr>
        <p:spPr>
          <a:xfrm flipV="1">
            <a:off x="1124744" y="5889104"/>
            <a:ext cx="0" cy="324036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124744" y="9129464"/>
            <a:ext cx="5112568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48680" y="5817096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кг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05264" y="9201472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80728" y="92014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28800" y="92014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76872" y="92014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73016" y="92014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24944" y="92014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17232" y="92014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21088" y="92014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69160" y="92014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0688" y="862540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0688" y="826536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0688" y="7473280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0688" y="7833320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0688" y="668119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0688" y="704123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0688" y="6321152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http://www.vitaminius.ru/images/vitaminy-dlja-rost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4793" y="1"/>
            <a:ext cx="1856654" cy="1856655"/>
          </a:xfrm>
          <a:prstGeom prst="rect">
            <a:avLst/>
          </a:prstGeom>
          <a:noFill/>
        </p:spPr>
      </p:pic>
      <p:pic>
        <p:nvPicPr>
          <p:cNvPr id="4100" name="Picture 4" descr="http://poradu.pp.ua/uploads/posts/2015-04/zrst-vagu-ditini-do-roku_982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33056" y="272480"/>
            <a:ext cx="1368152" cy="1851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60" y="309530"/>
            <a:ext cx="42876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МОЁ ТВОРЧЕСТВО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http://zaikinmir.ru/raskras/images/kraski/kraski-raskraski-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94" y="3048001"/>
            <a:ext cx="5357850" cy="5810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232</Words>
  <Application>Microsoft Office PowerPoint</Application>
  <PresentationFormat>Лист A4 (210x297 мм)</PresentationFormat>
  <Paragraphs>155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user24</cp:lastModifiedBy>
  <cp:revision>47</cp:revision>
  <dcterms:created xsi:type="dcterms:W3CDTF">2016-02-10T09:12:06Z</dcterms:created>
  <dcterms:modified xsi:type="dcterms:W3CDTF">2016-04-19T04:43:28Z</dcterms:modified>
</cp:coreProperties>
</file>